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536818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 Fun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CB76BB4-30F1-4799-95A1-77E9C0F204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63597"/>
            <a:ext cx="7025776" cy="42076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 Fun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No Fun is a 30 round, 150 point, Comstock course of fire. There are 15 USPSA targets. The best 2 hits will score.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131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2022-02-09T23:20:55Z</dcterms:modified>
  <cp:category>Shooting</cp:category>
</cp:coreProperties>
</file>

<file path=docProps/thumbnail.jpeg>
</file>